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80" r:id="rId2"/>
    <p:sldId id="266" r:id="rId3"/>
    <p:sldId id="269" r:id="rId4"/>
    <p:sldId id="270" r:id="rId5"/>
    <p:sldId id="272" r:id="rId6"/>
    <p:sldId id="267" r:id="rId7"/>
    <p:sldId id="268" r:id="rId8"/>
    <p:sldId id="277" r:id="rId9"/>
    <p:sldId id="273" r:id="rId10"/>
    <p:sldId id="274" r:id="rId11"/>
    <p:sldId id="275" r:id="rId12"/>
    <p:sldId id="276" r:id="rId13"/>
    <p:sldId id="261" r:id="rId14"/>
    <p:sldId id="258" r:id="rId15"/>
    <p:sldId id="256" r:id="rId16"/>
    <p:sldId id="259" r:id="rId17"/>
    <p:sldId id="260" r:id="rId18"/>
    <p:sldId id="262" r:id="rId19"/>
    <p:sldId id="265" r:id="rId20"/>
    <p:sldId id="281" r:id="rId21"/>
    <p:sldId id="263" r:id="rId22"/>
    <p:sldId id="26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798" y="-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DEBBAE-110E-400C-BB74-44C82C5DE0F2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9E6796-BCA2-4C94-AD80-9EEB99BCB1B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34EF491-1469-E74B-8B2E-2CFFF85F9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6E84349-291D-5542-A3F1-C585D51157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75BD940-856A-7C4F-94B1-EAEA70CAA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08D4B-7CA1-4BA4-BA3F-E2336CE87C4F}" type="datetime1">
              <a:rPr lang="en-US" smtClean="0"/>
              <a:t>3/27/2022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5EFEEF8-839A-744A-91AB-22B4FF9DE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N.C.KRISHNA PRASAD,Asst.professor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BC3BBBD-D8EF-3542-95B4-751468415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71D9-1B9E-5B46-9AD6-95CBAB3B8B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53850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E2CB63-45B4-9643-B751-1DB9F0B16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88D0718B-0416-5E4E-B263-2CA91E9E6C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55D3AB5-ECFF-E446-8542-63F332C29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4E403-45AB-4ED5-937F-F7FB859B5471}" type="datetime1">
              <a:rPr lang="en-US" smtClean="0"/>
              <a:t>3/27/2022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9353CFF-DE2E-644E-854C-C409772A7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N.C.KRISHNA PRASAD,Asst.professor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23A858E-176A-DF4B-9446-1CD1A5BC0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71D9-1B9E-5B46-9AD6-95CBAB3B8B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64030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F0E27894-7359-6F49-B004-D8DFECDFA3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AA6EF74A-663D-C549-943C-CD5E3E5BD1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DF0FA13-81EB-2A49-810E-D864DF937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D9FE-544C-4C2B-91CC-7CFAB35CE9E3}" type="datetime1">
              <a:rPr lang="en-US" smtClean="0"/>
              <a:t>3/27/2022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4AF53F9-8781-234B-B1CD-A8604DB03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N.C.KRISHNA PRASAD,Asst.professor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863E902-2712-0F45-9558-1E385F01A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71D9-1B9E-5B46-9AD6-95CBAB3B8B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33106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C03D14-CBED-2548-A18D-B98C5359D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7937FFD-95D6-8244-A07F-A7B89BC8B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2B15D8F-C624-FB41-AD02-140FFB130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95E8-8A8C-4075-907E-E820BC7AA739}" type="datetime1">
              <a:rPr lang="en-US" smtClean="0"/>
              <a:t>3/27/2022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AE38B5-CA0C-D040-BB6C-90D4F8C1F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N.C.KRISHNA PRASAD,Asst.professor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4454234-3C0A-E849-8941-9D7507CD4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71D9-1B9E-5B46-9AD6-95CBAB3B8B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60969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DF8055-2478-1841-915B-B9F7F2CEB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E57852-F070-7E42-850B-9CC72BB15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5DF2422-AEC6-484F-A272-E2E31B31A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4E130-5AE5-445B-9606-109D838BC797}" type="datetime1">
              <a:rPr lang="en-US" smtClean="0"/>
              <a:t>3/27/2022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DA7C2F5-152F-7848-BC9B-7213794CC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N.C.KRISHNA PRASAD,Asst.professor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EB07FCB-2CE0-FA46-AD37-A398CB4BF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71D9-1B9E-5B46-9AD6-95CBAB3B8B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56215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D9A1876-9C52-864F-BA25-7BD15F82B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415E52-C2AC-DA4C-AF48-969AA0A83E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01CA9340-0125-A34D-8988-6015887412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4D29732-422E-D94C-8FE5-014A25151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50BD-13E7-47C8-B638-E6893EABE9A3}" type="datetime1">
              <a:rPr lang="en-US" smtClean="0"/>
              <a:t>3/27/2022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FCE9E01-3B47-BE44-8EBC-FD20E500D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N.C.KRISHNA PRASAD,Asst.professor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5C8E45D-DDB1-AD44-8137-252078BE8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71D9-1B9E-5B46-9AD6-95CBAB3B8B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50182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3C67892-AF41-0B4A-84AB-3023C0E65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558367C-C664-0E4F-865E-37A657928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9C89041-219C-6046-9B8B-C5F5C13E0A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84945054-8A61-CB4B-87E6-30325230C0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45B27260-53A8-E845-9CD8-CFF85F6845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86DC390-3303-BB4B-8D58-2FEACBD83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5029A-3804-48D3-A2D5-9945B261EF14}" type="datetime1">
              <a:rPr lang="en-US" smtClean="0"/>
              <a:t>3/27/2022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690F464-4B52-7B41-984B-BB08D6AED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N.C.KRISHNA PRASAD,Asst.professor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20CB874C-9C6F-F54A-BBFD-07A98EA8C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71D9-1B9E-5B46-9AD6-95CBAB3B8B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7166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1AB6A77-91EF-9340-AEB0-63BC7DF78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8A1D7A6-FE7C-B246-B0E0-1FDF31932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A82AD-50B7-4DDF-9663-BF0B586D9C54}" type="datetime1">
              <a:rPr lang="en-US" smtClean="0"/>
              <a:t>3/27/2022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DD3EE9C-4B37-6D47-9B86-058BFD875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N.C.KRISHNA PRASAD,Asst.professor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E8D8A92-B5FF-064F-A10E-94473B2BF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71D9-1B9E-5B46-9AD6-95CBAB3B8B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54747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F82DADCE-F3D1-9D47-A646-9DD4BDECB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A9B01-7153-43F1-BC85-885D420C066C}" type="datetime1">
              <a:rPr lang="en-US" smtClean="0"/>
              <a:t>3/27/2022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7BFB63A4-E283-0948-82BA-39CAC4651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N.C.KRISHNA PRASAD,Asst.professor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93461B6-24E2-F945-974E-C3641D146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71D9-1B9E-5B46-9AD6-95CBAB3B8B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31904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BF9FA1-11B7-2E4F-BF22-37F51DF1B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3DBE53F-C17D-3940-AD38-EB17CA165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006112D-205C-F449-A8C2-BA98B8FDC5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90BF5169-4EE0-2B44-BD71-C1255AAE1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747E0-A2F2-443B-8438-C585362D78AB}" type="datetime1">
              <a:rPr lang="en-US" smtClean="0"/>
              <a:t>3/27/2022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E5C3A7A-ABF3-5F4A-9797-EDD0EAD7E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N.C.KRISHNA PRASAD,Asst.professor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B6C21BB-59BC-6644-887E-30F2E770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71D9-1B9E-5B46-9AD6-95CBAB3B8B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15107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776877-F81C-D943-BE35-27D1A04D7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9C0FD04-1BD9-6542-B770-E5DEB093F5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743C1A7-5B33-204A-B053-644F0ABEC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4206B70-622E-774E-B5B3-3E4452AFB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28F0-CCC5-4C1C-8587-14B6D26505E4}" type="datetime1">
              <a:rPr lang="en-US" smtClean="0"/>
              <a:t>3/27/2022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36E46FE-03EF-B047-B1C7-CDEAEEB19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N.C.KRISHNA PRASAD,Asst.professor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7A31E7B-DE74-0246-806A-089B00F2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71D9-1B9E-5B46-9AD6-95CBAB3B8B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42403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AAE6217A-7BEC-0041-BBC8-EB000A3D7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9139D25-CCC1-E944-B34A-D23D08973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920FC97-CFC7-6F4D-A58B-268B30034E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414ED-79A9-4964-8BD9-4899AE2E1889}" type="datetime1">
              <a:rPr lang="en-US" smtClean="0"/>
              <a:t>3/27/2022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3E09739-5BF2-9A46-8DDE-C24CD63B45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Prepared by N.C.KRISHNA PRASAD,Asst.professor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35CABC8-44A0-7D45-A135-4918404CFE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071D9-1B9E-5B46-9AD6-95CBAB3B8B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99962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6EEC32-3B5C-484F-BCAC-C69A0B15B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22644" cy="5754688"/>
          </a:xfrm>
        </p:spPr>
        <p:txBody>
          <a:bodyPr/>
          <a:lstStyle/>
          <a:p>
            <a:pPr algn="ctr"/>
            <a:r>
              <a:rPr lang="en-US"/>
              <a:t>UNIT 5</a:t>
            </a:r>
            <a:br>
              <a:rPr lang="en-US"/>
            </a:br>
            <a:r>
              <a:rPr lang="en-US"/>
              <a:t>Orthographic views  to Isometric views  conversion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N.C.KRISHNA PRASAD,Asst.professor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79201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="" xmlns:a16="http://schemas.microsoft.com/office/drawing/2014/main" id="{C67E8D1D-07CB-BE49-8F4B-2DD636DC1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89594" cy="1954273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="" xmlns:a16="http://schemas.microsoft.com/office/drawing/2014/main" id="{B96A2020-4D9B-D14C-B836-AFBD8DFB1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4273"/>
            <a:ext cx="11989594" cy="490372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N.C.KRISHNA PRASAD,Asst.professor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91785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="" xmlns:a16="http://schemas.microsoft.com/office/drawing/2014/main" id="{6025D097-1694-034E-839C-355DB80AE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5342" cy="1108629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="" xmlns:a16="http://schemas.microsoft.com/office/drawing/2014/main" id="{22F75BA2-699A-4848-8B5B-39A4095BE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8628"/>
            <a:ext cx="12191999" cy="5749371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N.C.KRISHNA PRASAD,Asst.professor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94155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6EEC32-3B5C-484F-BCAC-C69A0B15B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22644" cy="5754688"/>
          </a:xfrm>
        </p:spPr>
        <p:txBody>
          <a:bodyPr/>
          <a:lstStyle/>
          <a:p>
            <a:r>
              <a:rPr lang="en-US"/>
              <a:t>Isometric views  to orthographic views  conversion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N.C.KRISHNA PRASAD,Asst.professor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8445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="" xmlns:a16="http://schemas.microsoft.com/office/drawing/2014/main" id="{7CEFBBE6-7E12-B94F-A29A-F8963ECC3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N.C.KRISHNA PRASAD,Asst.professor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27142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="" xmlns:a16="http://schemas.microsoft.com/office/drawing/2014/main" id="{2CD12F71-FA65-C848-94CF-158E96233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906" y="0"/>
            <a:ext cx="6072188" cy="6858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="" xmlns:a16="http://schemas.microsoft.com/office/drawing/2014/main" id="{F85ECC37-97DC-9F47-85CB-FD97840EEB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" y="0"/>
            <a:ext cx="6096000" cy="6953249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N.C.KRISHNA PRASAD,Asst.professor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12108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="" xmlns:a16="http://schemas.microsoft.com/office/drawing/2014/main" id="{5F6B6BBA-F700-ED47-8D5C-E50E78259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N.C.KRISHNA PRASAD,Asst.professor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9418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="" xmlns:a16="http://schemas.microsoft.com/office/drawing/2014/main" id="{53F11FAC-4FDC-B941-BAF0-89376F0AF8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" y="-71438"/>
            <a:ext cx="6072187" cy="6929438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="" xmlns:a16="http://schemas.microsoft.com/office/drawing/2014/main" id="{FB90A27A-9343-7B41-B3F4-0988634F8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72186" cy="6858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N.C.KRISHNA PRASAD,Asst.professor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42149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="" xmlns:a16="http://schemas.microsoft.com/office/drawing/2014/main" id="{E6D91E14-A310-2C48-B2D0-1C6907E60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="" xmlns:a16="http://schemas.microsoft.com/office/drawing/2014/main" id="{83554C5E-9DB1-2448-A45A-4FF8D099B4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656" y="0"/>
            <a:ext cx="6179344" cy="685799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N.C.KRISHNA PRASAD,Asst.professor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26976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="" xmlns:a16="http://schemas.microsoft.com/office/drawing/2014/main" id="{5E9A5E82-4E67-7A4A-A1FE-E228F5821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N.C.KRISHNA PRASAD,Asst.professor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95375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="" xmlns:a16="http://schemas.microsoft.com/office/drawing/2014/main" id="{C01E1896-BB84-A34A-86A8-767D55050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N.C.KRISHNA PRASAD,Asst.professor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27725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="" xmlns:a16="http://schemas.microsoft.com/office/drawing/2014/main" id="{5A1C2E04-8AC3-714D-ADC5-C1EC59ED1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1886646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="" xmlns:a16="http://schemas.microsoft.com/office/drawing/2014/main" id="{A284A99E-FDD5-B740-8D91-6F5FA000BA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66874"/>
            <a:ext cx="12192000" cy="519112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N.C.KRISHNA PRASAD,Asst.professor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16598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6sdtdh="http://schemas.microsoft.com/office/word/2020/wordml/sdtdatahash" xmlns:w16="http://schemas.microsoft.com/office/word/2018/wordml" xmlns:w16cid="http://schemas.microsoft.com/office/word/2016/wordml/cid" xmlns:w16cex="http://schemas.microsoft.com/office/word/2018/wordml/cex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N.C.KRISHNA PRASAD,Asst.professor</a:t>
            </a:r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="" xmlns:a16="http://schemas.microsoft.com/office/drawing/2014/main" id="{5D5DD45D-F10C-D54C-ADD7-F9B5F491A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400"/>
            <a:ext cx="6096000" cy="6324599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="" xmlns:a16="http://schemas.microsoft.com/office/drawing/2014/main" id="{2BCE5D59-CFA5-9A44-9278-6C8AEF3B3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33400"/>
            <a:ext cx="6096000" cy="63245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3400" y="0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ISOMETRIC DRAWINGS FOR PRACTICE</a:t>
            </a:r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N.C.KRISHNA PRASAD,Asst.professor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73059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="" xmlns:a16="http://schemas.microsoft.com/office/drawing/2014/main" id="{9A11873E-1BC8-574C-8132-3FCA8DD06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7999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="" xmlns:a16="http://schemas.microsoft.com/office/drawing/2014/main" id="{DF123116-EE5D-DD4A-97A0-B3260CA0B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799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N.C.KRISHNA PRASAD,Asst.professor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69221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="" xmlns:a16="http://schemas.microsoft.com/office/drawing/2014/main" id="{3F64D9E2-A171-6F43-88E1-AE94CD0F9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2107406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="" xmlns:a16="http://schemas.microsoft.com/office/drawing/2014/main" id="{26303821-D33D-3142-9D30-D0AC59522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7407"/>
            <a:ext cx="12191999" cy="475059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N.C.KRISHNA PRASAD,Asst.professor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96276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="" xmlns:a16="http://schemas.microsoft.com/office/drawing/2014/main" id="{F1A69DCF-85FE-1445-B703-F6EDEDC16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2000249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="" xmlns:a16="http://schemas.microsoft.com/office/drawing/2014/main" id="{B2EDDD0A-076B-D448-9436-479901405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0250"/>
            <a:ext cx="12192000" cy="485774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N.C.KRISHNA PRASAD,Asst.professor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24879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="" xmlns:a16="http://schemas.microsoft.com/office/drawing/2014/main" id="{FE6AABCA-CB9E-BA48-923F-4568388E2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18031" cy="1785938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="" xmlns:a16="http://schemas.microsoft.com/office/drawing/2014/main" id="{018EE3A4-4385-3C40-8E12-B906E981F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938"/>
            <a:ext cx="10918031" cy="507206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N.C.KRISHNA PRASAD,Asst.professor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5991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="" xmlns:a16="http://schemas.microsoft.com/office/drawing/2014/main" id="{27A4B7EB-A317-8049-88CC-96474FB36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1415"/>
            <a:ext cx="12191999" cy="5716586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="" xmlns:a16="http://schemas.microsoft.com/office/drawing/2014/main" id="{6B3DFC1F-AAAA-454C-AA7B-3CD835DE4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6367" y="0"/>
            <a:ext cx="13044731" cy="1141414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N.C.KRISHNA PRASAD,Asst.professor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47904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="" xmlns:a16="http://schemas.microsoft.com/office/drawing/2014/main" id="{142F4FCB-2447-F34A-90CA-8B38F7735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694086" cy="1003634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="" xmlns:a16="http://schemas.microsoft.com/office/drawing/2014/main" id="{98D73E34-2BB2-7D43-8327-A964715DD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3634"/>
            <a:ext cx="11694086" cy="5854366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N.C.KRISHNA PRASAD,Asst.professor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50113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="" xmlns:a16="http://schemas.microsoft.com/office/drawing/2014/main" id="{737E0105-CA52-6642-8242-9DAA660FB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18156" cy="1480954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="" xmlns:a16="http://schemas.microsoft.com/office/drawing/2014/main" id="{466A5F62-41A4-B347-B66A-1770AE7C9B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6053"/>
            <a:ext cx="11918156" cy="539194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N.C.KRISHNA PRASAD,Asst.professor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11995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="" xmlns:a16="http://schemas.microsoft.com/office/drawing/2014/main" id="{35FB3B7A-D9F7-2449-9454-0D3F82B6F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9333"/>
            <a:ext cx="11715750" cy="5418667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="" xmlns:a16="http://schemas.microsoft.com/office/drawing/2014/main" id="{B2594033-AAB9-DC4A-B1B5-7D6D10BF3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528834" cy="128644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 N.C.KRISHNA PRASAD,Asst.professor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23113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100</Words>
  <Application>Microsoft Office PowerPoint</Application>
  <PresentationFormat>Custom</PresentationFormat>
  <Paragraphs>25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UNIT 5 Orthographic views  to Isometric views  conversion 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Isometric views  to orthographic views  conversion 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chennakrishna304@gmail.com</dc:creator>
  <cp:lastModifiedBy>admin</cp:lastModifiedBy>
  <cp:revision>6</cp:revision>
  <dcterms:created xsi:type="dcterms:W3CDTF">2022-03-04T03:13:50Z</dcterms:created>
  <dcterms:modified xsi:type="dcterms:W3CDTF">2022-03-27T07:06:03Z</dcterms:modified>
</cp:coreProperties>
</file>